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Poppins Bold" charset="1" panose="00000800000000000000"/>
      <p:regular r:id="rId14"/>
    </p:embeddedFont>
    <p:embeddedFont>
      <p:font typeface="Lato" charset="1" panose="020F0502020204030203"/>
      <p:regular r:id="rId15"/>
    </p:embeddedFont>
    <p:embeddedFont>
      <p:font typeface="Poppins" charset="1" panose="00000500000000000000"/>
      <p:regular r:id="rId16"/>
    </p:embeddedFont>
    <p:embeddedFont>
      <p:font typeface="Lato Bold" charset="1" panose="020F0502020204030203"/>
      <p:regular r:id="rId20"/>
    </p:embeddedFont>
    <p:embeddedFont>
      <p:font typeface="Lato Italics" charset="1" panose="020F05020202040302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change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8.pn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8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2830350"/>
            <a:ext cx="11411477" cy="4858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40"/>
              </a:lnSpc>
            </a:pPr>
            <a:r>
              <a:rPr lang="en-US" sz="1130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FARMER MANAGEMENT SYSTEM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4737735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Software Engineering - Lab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8665" y="7603130"/>
            <a:ext cx="7762921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Lab 1 Team G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25985" y="3328464"/>
            <a:ext cx="15148103" cy="6232551"/>
            <a:chOff x="0" y="0"/>
            <a:chExt cx="3989624" cy="164149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89624" cy="1641495"/>
            </a:xfrm>
            <a:custGeom>
              <a:avLst/>
              <a:gdLst/>
              <a:ahLst/>
              <a:cxnLst/>
              <a:rect r="r" b="b" t="t" l="l"/>
              <a:pathLst>
                <a:path h="1641495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989624" cy="1679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147874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302" t="0" r="0" b="-14318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77667" y="1839074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1" y="0"/>
                </a:lnTo>
                <a:lnTo>
                  <a:pt x="896421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25985" y="713019"/>
            <a:ext cx="7273915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28368" y="4096062"/>
            <a:ext cx="13997510" cy="4630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40"/>
              </a:lnSpc>
            </a:pPr>
            <a:r>
              <a:rPr lang="en-US" sz="3314" b="true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What is FMS?</a:t>
            </a:r>
          </a:p>
          <a:p>
            <a:pPr algn="l" marL="715670" indent="-357835" lvl="1">
              <a:lnSpc>
                <a:spcPts val="4640"/>
              </a:lnSpc>
              <a:buFont typeface="Arial"/>
              <a:buChar char="•"/>
            </a:pPr>
            <a:r>
              <a:rPr lang="en-US" sz="3314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 digital platform for con</a:t>
            </a:r>
            <a:r>
              <a:rPr lang="en-US" sz="3314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necting farmers and buyers.</a:t>
            </a:r>
          </a:p>
          <a:p>
            <a:pPr algn="l" marL="715670" indent="-357835" lvl="1">
              <a:lnSpc>
                <a:spcPts val="4640"/>
              </a:lnSpc>
              <a:buFont typeface="Arial"/>
              <a:buChar char="•"/>
            </a:pPr>
            <a:r>
              <a:rPr lang="en-US" sz="3314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Features: Product listing, order management, </a:t>
            </a:r>
            <a:r>
              <a:rPr lang="en-US" sz="3314" i="true">
                <a:solidFill>
                  <a:srgbClr val="E5E1DA"/>
                </a:solidFill>
                <a:latin typeface="Lato Italics"/>
                <a:ea typeface="Lato Italics"/>
                <a:cs typeface="Lato Italics"/>
                <a:sym typeface="Lato Italics"/>
              </a:rPr>
              <a:t>negotiation, payments, and analytics.</a:t>
            </a:r>
          </a:p>
          <a:p>
            <a:pPr algn="l">
              <a:lnSpc>
                <a:spcPts val="4640"/>
              </a:lnSpc>
            </a:pPr>
            <a:r>
              <a:rPr lang="en-US" sz="3314" b="true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Project Goal:</a:t>
            </a:r>
          </a:p>
          <a:p>
            <a:pPr algn="l" marL="715670" indent="-357835" lvl="1">
              <a:lnSpc>
                <a:spcPts val="4640"/>
              </a:lnSpc>
              <a:buFont typeface="Arial"/>
              <a:buChar char="•"/>
            </a:pPr>
            <a:r>
              <a:rPr lang="en-US" sz="3314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Simplify transactions for farmers and buyers using web and mobile applications.</a:t>
            </a:r>
          </a:p>
          <a:p>
            <a:pPr algn="l">
              <a:lnSpc>
                <a:spcPts val="46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670715" y="4835837"/>
            <a:ext cx="6370461" cy="681625"/>
            <a:chOff x="0" y="0"/>
            <a:chExt cx="1677817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7817" cy="179523"/>
            </a:xfrm>
            <a:custGeom>
              <a:avLst/>
              <a:gdLst/>
              <a:ahLst/>
              <a:cxnLst/>
              <a:rect r="r" b="b" t="t" l="l"/>
              <a:pathLst>
                <a:path h="179523" w="1677817">
                  <a:moveTo>
                    <a:pt x="77778" y="0"/>
                  </a:moveTo>
                  <a:lnTo>
                    <a:pt x="1600039" y="0"/>
                  </a:lnTo>
                  <a:cubicBezTo>
                    <a:pt x="1620667" y="0"/>
                    <a:pt x="1640450" y="8194"/>
                    <a:pt x="1655036" y="22781"/>
                  </a:cubicBezTo>
                  <a:cubicBezTo>
                    <a:pt x="1669622" y="37367"/>
                    <a:pt x="1677817" y="57150"/>
                    <a:pt x="1677817" y="77778"/>
                  </a:cubicBezTo>
                  <a:lnTo>
                    <a:pt x="1677817" y="101744"/>
                  </a:lnTo>
                  <a:cubicBezTo>
                    <a:pt x="1677817" y="144700"/>
                    <a:pt x="1642994" y="179523"/>
                    <a:pt x="1600039" y="179523"/>
                  </a:cubicBezTo>
                  <a:lnTo>
                    <a:pt x="77778" y="179523"/>
                  </a:lnTo>
                  <a:cubicBezTo>
                    <a:pt x="34822" y="179523"/>
                    <a:pt x="0" y="144700"/>
                    <a:pt x="0" y="101744"/>
                  </a:cubicBezTo>
                  <a:lnTo>
                    <a:pt x="0" y="77778"/>
                  </a:lnTo>
                  <a:cubicBezTo>
                    <a:pt x="0" y="57150"/>
                    <a:pt x="8194" y="37367"/>
                    <a:pt x="22781" y="22781"/>
                  </a:cubicBezTo>
                  <a:cubicBezTo>
                    <a:pt x="37367" y="8194"/>
                    <a:pt x="57150" y="0"/>
                    <a:pt x="7777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677817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627345" y="2973966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4"/>
                </a:lnTo>
                <a:lnTo>
                  <a:pt x="0" y="4606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627345" y="688851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479466" y="2859666"/>
            <a:ext cx="7333232" cy="604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36"/>
              </a:lnSpc>
              <a:spcBef>
                <a:spcPct val="0"/>
              </a:spcBef>
            </a:pPr>
            <a:r>
              <a:rPr lang="en-US" b="true" sz="3525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Core Features: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79466" y="3142906"/>
            <a:ext cx="9405014" cy="3125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6"/>
              </a:lnSpc>
            </a:pPr>
          </a:p>
          <a:p>
            <a:pPr algn="l" marL="639430" indent="-319715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Web portal for administrators.</a:t>
            </a:r>
          </a:p>
          <a:p>
            <a:pPr algn="l" marL="639430" indent="-319715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Mobile app for buyers and farmers (Android with React Native).</a:t>
            </a:r>
          </a:p>
          <a:p>
            <a:pPr algn="l" marL="639430" indent="-319715" lvl="1">
              <a:lnSpc>
                <a:spcPts val="4146"/>
              </a:lnSpc>
              <a:spcBef>
                <a:spcPct val="0"/>
              </a:spcBef>
              <a:buFont typeface="Arial"/>
              <a:buChar char="•"/>
            </a:pPr>
            <a:r>
              <a:rPr lang="en-US" sz="2961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Unified backend with Node.js and NestJS.</a:t>
            </a:r>
          </a:p>
          <a:p>
            <a:pPr algn="l">
              <a:lnSpc>
                <a:spcPts val="4146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059170"/>
            <a:ext cx="5265889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SCOPE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79466" y="6778451"/>
            <a:ext cx="7333232" cy="604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36"/>
              </a:lnSpc>
              <a:spcBef>
                <a:spcPct val="0"/>
              </a:spcBef>
            </a:pPr>
            <a:r>
              <a:rPr lang="en-US" b="true" sz="3525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Target Users: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479466" y="7539807"/>
            <a:ext cx="10522760" cy="50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9430" indent="-319715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Farmers, Buyers, and Administrators.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0535" y="4910099"/>
            <a:ext cx="705511" cy="722674"/>
          </a:xfrm>
          <a:custGeom>
            <a:avLst/>
            <a:gdLst/>
            <a:ahLst/>
            <a:cxnLst/>
            <a:rect r="r" b="b" t="t" l="l"/>
            <a:pathLst>
              <a:path h="722674" w="705511">
                <a:moveTo>
                  <a:pt x="0" y="0"/>
                </a:moveTo>
                <a:lnTo>
                  <a:pt x="705510" y="0"/>
                </a:lnTo>
                <a:lnTo>
                  <a:pt x="705510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0535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77204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793873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40716" y="4747033"/>
            <a:ext cx="1406510" cy="1341459"/>
          </a:xfrm>
          <a:custGeom>
            <a:avLst/>
            <a:gdLst/>
            <a:ahLst/>
            <a:cxnLst/>
            <a:rect r="r" b="b" t="t" l="l"/>
            <a:pathLst>
              <a:path h="1341459" w="1406510">
                <a:moveTo>
                  <a:pt x="0" y="0"/>
                </a:moveTo>
                <a:lnTo>
                  <a:pt x="1406510" y="0"/>
                </a:lnTo>
                <a:lnTo>
                  <a:pt x="1406510" y="1341459"/>
                </a:lnTo>
                <a:lnTo>
                  <a:pt x="0" y="13414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257478" y="4792769"/>
            <a:ext cx="1284770" cy="1359545"/>
          </a:xfrm>
          <a:custGeom>
            <a:avLst/>
            <a:gdLst/>
            <a:ahLst/>
            <a:cxnLst/>
            <a:rect r="r" b="b" t="t" l="l"/>
            <a:pathLst>
              <a:path h="1359545" w="1284770">
                <a:moveTo>
                  <a:pt x="0" y="0"/>
                </a:moveTo>
                <a:lnTo>
                  <a:pt x="1284770" y="0"/>
                </a:lnTo>
                <a:lnTo>
                  <a:pt x="1284770" y="1359544"/>
                </a:lnTo>
                <a:lnTo>
                  <a:pt x="0" y="135954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331307" y="4792769"/>
            <a:ext cx="1080309" cy="1295723"/>
          </a:xfrm>
          <a:custGeom>
            <a:avLst/>
            <a:gdLst/>
            <a:ahLst/>
            <a:cxnLst/>
            <a:rect r="r" b="b" t="t" l="l"/>
            <a:pathLst>
              <a:path h="1295723" w="1080309">
                <a:moveTo>
                  <a:pt x="0" y="0"/>
                </a:moveTo>
                <a:lnTo>
                  <a:pt x="1080309" y="0"/>
                </a:lnTo>
                <a:lnTo>
                  <a:pt x="1080309" y="1295723"/>
                </a:lnTo>
                <a:lnTo>
                  <a:pt x="0" y="129572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60535" y="6414231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Backend Development: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0535" y="7208393"/>
            <a:ext cx="4733925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Built with Node.js and NestJS.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RESTful APIs for secure and scalable communication.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2238056" y="1019175"/>
            <a:ext cx="8100569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TECHNICAL ACCOMPLISHMENTS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77204" y="6414231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Frontend Development: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77204" y="7208393"/>
            <a:ext cx="4733925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Mobile app using React Native for Android.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Admin portal for managing system operations.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793873" y="6414231"/>
            <a:ext cx="473359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Database Integration: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93873" y="7208393"/>
            <a:ext cx="4733593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Implemented database operations for CRUD functionalities and real-time updates.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3574" y="5741843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43574" y="6775287"/>
            <a:ext cx="6823913" cy="2112056"/>
            <a:chOff x="0" y="0"/>
            <a:chExt cx="1797245" cy="5562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863023" y="5931346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082989" y="5760893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082989" y="6794337"/>
            <a:ext cx="6823913" cy="2112056"/>
            <a:chOff x="0" y="0"/>
            <a:chExt cx="1797245" cy="5562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6202438" y="5950396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4485276" y="1920068"/>
            <a:ext cx="9317449" cy="839660"/>
            <a:chOff x="0" y="0"/>
            <a:chExt cx="2453978" cy="22114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453978" cy="221145"/>
            </a:xfrm>
            <a:custGeom>
              <a:avLst/>
              <a:gdLst/>
              <a:ahLst/>
              <a:cxnLst/>
              <a:rect r="r" b="b" t="t" l="l"/>
              <a:pathLst>
                <a:path h="221145" w="2453978">
                  <a:moveTo>
                    <a:pt x="49854" y="0"/>
                  </a:moveTo>
                  <a:lnTo>
                    <a:pt x="2404124" y="0"/>
                  </a:lnTo>
                  <a:cubicBezTo>
                    <a:pt x="2431658" y="0"/>
                    <a:pt x="2453978" y="22321"/>
                    <a:pt x="2453978" y="49854"/>
                  </a:cubicBezTo>
                  <a:lnTo>
                    <a:pt x="2453978" y="171291"/>
                  </a:lnTo>
                  <a:cubicBezTo>
                    <a:pt x="2453978" y="184513"/>
                    <a:pt x="2448726" y="197193"/>
                    <a:pt x="2439376" y="206543"/>
                  </a:cubicBezTo>
                  <a:cubicBezTo>
                    <a:pt x="2430027" y="215892"/>
                    <a:pt x="2417346" y="221145"/>
                    <a:pt x="2404124" y="221145"/>
                  </a:cubicBezTo>
                  <a:lnTo>
                    <a:pt x="49854" y="221145"/>
                  </a:lnTo>
                  <a:cubicBezTo>
                    <a:pt x="36632" y="221145"/>
                    <a:pt x="23951" y="215892"/>
                    <a:pt x="14602" y="206543"/>
                  </a:cubicBezTo>
                  <a:cubicBezTo>
                    <a:pt x="5252" y="197193"/>
                    <a:pt x="0" y="184513"/>
                    <a:pt x="0" y="171291"/>
                  </a:cubicBezTo>
                  <a:lnTo>
                    <a:pt x="0" y="49854"/>
                  </a:lnTo>
                  <a:cubicBezTo>
                    <a:pt x="0" y="36632"/>
                    <a:pt x="5252" y="23951"/>
                    <a:pt x="14602" y="14602"/>
                  </a:cubicBezTo>
                  <a:cubicBezTo>
                    <a:pt x="23951" y="5252"/>
                    <a:pt x="36632" y="0"/>
                    <a:pt x="49854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453978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485276" y="2953512"/>
            <a:ext cx="9317449" cy="1373207"/>
            <a:chOff x="0" y="0"/>
            <a:chExt cx="2453978" cy="36166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453978" cy="361668"/>
            </a:xfrm>
            <a:custGeom>
              <a:avLst/>
              <a:gdLst/>
              <a:ahLst/>
              <a:cxnLst/>
              <a:rect r="r" b="b" t="t" l="l"/>
              <a:pathLst>
                <a:path h="361668" w="2453978">
                  <a:moveTo>
                    <a:pt x="16618" y="0"/>
                  </a:moveTo>
                  <a:lnTo>
                    <a:pt x="2437360" y="0"/>
                  </a:lnTo>
                  <a:cubicBezTo>
                    <a:pt x="2446538" y="0"/>
                    <a:pt x="2453978" y="7440"/>
                    <a:pt x="2453978" y="16618"/>
                  </a:cubicBezTo>
                  <a:lnTo>
                    <a:pt x="2453978" y="345050"/>
                  </a:lnTo>
                  <a:cubicBezTo>
                    <a:pt x="2453978" y="354228"/>
                    <a:pt x="2446538" y="361668"/>
                    <a:pt x="2437360" y="361668"/>
                  </a:cubicBezTo>
                  <a:lnTo>
                    <a:pt x="16618" y="361668"/>
                  </a:lnTo>
                  <a:cubicBezTo>
                    <a:pt x="7440" y="361668"/>
                    <a:pt x="0" y="354228"/>
                    <a:pt x="0" y="345050"/>
                  </a:cubicBezTo>
                  <a:lnTo>
                    <a:pt x="0" y="16618"/>
                  </a:lnTo>
                  <a:cubicBezTo>
                    <a:pt x="0" y="7440"/>
                    <a:pt x="7440" y="0"/>
                    <a:pt x="16618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2453978" cy="399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3037745" y="212082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2219438" y="5917198"/>
            <a:ext cx="5643585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USER AUTHENTICATION AND ROLES: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219438" y="7225843"/>
            <a:ext cx="5872185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ecure login for Farmers, Buyers, and Admins.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Role-based access to features.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4525413" y="732618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FUNCTIONAL ACHIEVEMENTS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558853" y="5936248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ORDER MANAGEMENT: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558853" y="7244893"/>
            <a:ext cx="5872185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Cart and checkout functionality.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4852413" y="2106675"/>
            <a:ext cx="8950312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PRODUCT LISTING AND INVENTORY MANAGEMENT: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961140" y="3404068"/>
            <a:ext cx="7804560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Farmers can upload products with descriptions and images.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223014">
            <a:off x="10390308" y="-61853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391014" y="5143500"/>
            <a:ext cx="6063518" cy="771780"/>
            <a:chOff x="0" y="0"/>
            <a:chExt cx="1345836" cy="1713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45836" cy="171301"/>
            </a:xfrm>
            <a:custGeom>
              <a:avLst/>
              <a:gdLst/>
              <a:ahLst/>
              <a:cxnLst/>
              <a:rect r="r" b="b" t="t" l="l"/>
              <a:pathLst>
                <a:path h="171301" w="1345836">
                  <a:moveTo>
                    <a:pt x="76608" y="0"/>
                  </a:moveTo>
                  <a:lnTo>
                    <a:pt x="1269228" y="0"/>
                  </a:lnTo>
                  <a:cubicBezTo>
                    <a:pt x="1311537" y="0"/>
                    <a:pt x="1345836" y="34299"/>
                    <a:pt x="1345836" y="76608"/>
                  </a:cubicBezTo>
                  <a:lnTo>
                    <a:pt x="1345836" y="94693"/>
                  </a:lnTo>
                  <a:cubicBezTo>
                    <a:pt x="1345836" y="137003"/>
                    <a:pt x="1311537" y="171301"/>
                    <a:pt x="1269228" y="171301"/>
                  </a:cubicBezTo>
                  <a:lnTo>
                    <a:pt x="76608" y="171301"/>
                  </a:lnTo>
                  <a:cubicBezTo>
                    <a:pt x="34299" y="171301"/>
                    <a:pt x="0" y="137003"/>
                    <a:pt x="0" y="94693"/>
                  </a:cubicBezTo>
                  <a:lnTo>
                    <a:pt x="0" y="76608"/>
                  </a:lnTo>
                  <a:cubicBezTo>
                    <a:pt x="0" y="34299"/>
                    <a:pt x="34299" y="0"/>
                    <a:pt x="766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345836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906845" y="5285395"/>
            <a:ext cx="484330" cy="487990"/>
          </a:xfrm>
          <a:custGeom>
            <a:avLst/>
            <a:gdLst/>
            <a:ahLst/>
            <a:cxnLst/>
            <a:rect r="r" b="b" t="t" l="l"/>
            <a:pathLst>
              <a:path h="487990" w="484330">
                <a:moveTo>
                  <a:pt x="0" y="0"/>
                </a:moveTo>
                <a:lnTo>
                  <a:pt x="484329" y="0"/>
                </a:lnTo>
                <a:lnTo>
                  <a:pt x="484329" y="487990"/>
                </a:lnTo>
                <a:lnTo>
                  <a:pt x="0" y="4879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710567" y="1299706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1"/>
                </a:lnTo>
                <a:lnTo>
                  <a:pt x="0" y="6504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664882" y="5228245"/>
            <a:ext cx="3821383" cy="501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3"/>
              </a:lnSpc>
              <a:spcBef>
                <a:spcPct val="0"/>
              </a:spcBef>
            </a:pPr>
            <a:r>
              <a:rPr lang="en-US" b="true" sz="2966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Key Takeaways: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06845" y="5895255"/>
            <a:ext cx="5208862" cy="2771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4"/>
              </a:lnSpc>
            </a:pPr>
          </a:p>
          <a:p>
            <a:pPr algn="l" marL="563613" indent="-281807" lvl="1">
              <a:lnSpc>
                <a:spcPts val="3654"/>
              </a:lnSpc>
              <a:buFont typeface="Arial"/>
              <a:buChar char="•"/>
            </a:pPr>
            <a:r>
              <a:rPr lang="en-US" sz="261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Empowering farmers through technology.</a:t>
            </a:r>
          </a:p>
          <a:p>
            <a:pPr algn="l" marL="563613" indent="-281807" lvl="1">
              <a:lnSpc>
                <a:spcPts val="3654"/>
              </a:lnSpc>
              <a:spcBef>
                <a:spcPct val="0"/>
              </a:spcBef>
              <a:buFont typeface="Arial"/>
              <a:buChar char="•"/>
            </a:pPr>
            <a:r>
              <a:rPr lang="en-US" sz="261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Simplified, efficient, and user-friendly platform.</a:t>
            </a:r>
          </a:p>
          <a:p>
            <a:pPr algn="l">
              <a:lnSpc>
                <a:spcPts val="3654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290181"/>
            <a:ext cx="571746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855676" y="3700648"/>
            <a:ext cx="6063518" cy="771780"/>
            <a:chOff x="0" y="0"/>
            <a:chExt cx="1345836" cy="17130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45836" cy="171301"/>
            </a:xfrm>
            <a:custGeom>
              <a:avLst/>
              <a:gdLst/>
              <a:ahLst/>
              <a:cxnLst/>
              <a:rect r="r" b="b" t="t" l="l"/>
              <a:pathLst>
                <a:path h="171301" w="1345836">
                  <a:moveTo>
                    <a:pt x="76608" y="0"/>
                  </a:moveTo>
                  <a:lnTo>
                    <a:pt x="1269228" y="0"/>
                  </a:lnTo>
                  <a:cubicBezTo>
                    <a:pt x="1311537" y="0"/>
                    <a:pt x="1345836" y="34299"/>
                    <a:pt x="1345836" y="76608"/>
                  </a:cubicBezTo>
                  <a:lnTo>
                    <a:pt x="1345836" y="94693"/>
                  </a:lnTo>
                  <a:cubicBezTo>
                    <a:pt x="1345836" y="137003"/>
                    <a:pt x="1311537" y="171301"/>
                    <a:pt x="1269228" y="171301"/>
                  </a:cubicBezTo>
                  <a:lnTo>
                    <a:pt x="76608" y="171301"/>
                  </a:lnTo>
                  <a:cubicBezTo>
                    <a:pt x="34299" y="171301"/>
                    <a:pt x="0" y="137003"/>
                    <a:pt x="0" y="94693"/>
                  </a:cubicBezTo>
                  <a:lnTo>
                    <a:pt x="0" y="76608"/>
                  </a:lnTo>
                  <a:cubicBezTo>
                    <a:pt x="0" y="34299"/>
                    <a:pt x="34299" y="0"/>
                    <a:pt x="766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345836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71506" y="3842543"/>
            <a:ext cx="484330" cy="487990"/>
          </a:xfrm>
          <a:custGeom>
            <a:avLst/>
            <a:gdLst/>
            <a:ahLst/>
            <a:cxnLst/>
            <a:rect r="r" b="b" t="t" l="l"/>
            <a:pathLst>
              <a:path h="487990" w="484330">
                <a:moveTo>
                  <a:pt x="0" y="0"/>
                </a:moveTo>
                <a:lnTo>
                  <a:pt x="484330" y="0"/>
                </a:lnTo>
                <a:lnTo>
                  <a:pt x="484330" y="487990"/>
                </a:lnTo>
                <a:lnTo>
                  <a:pt x="0" y="4879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29543" y="3785393"/>
            <a:ext cx="3821383" cy="501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3"/>
              </a:lnSpc>
              <a:spcBef>
                <a:spcPct val="0"/>
              </a:spcBef>
            </a:pPr>
            <a:r>
              <a:rPr lang="en-US" b="true" sz="2966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Contributors: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1506" y="4452403"/>
            <a:ext cx="5208862" cy="4624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4"/>
              </a:lnSpc>
            </a:pPr>
          </a:p>
          <a:p>
            <a:pPr algn="l" marL="563613" indent="-281807" lvl="1">
              <a:lnSpc>
                <a:spcPts val="3654"/>
              </a:lnSpc>
              <a:buFont typeface="Arial"/>
              <a:buChar char="•"/>
            </a:pPr>
            <a:r>
              <a:rPr lang="en-US" sz="261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Bakdaulet - backend (admin, mobile) </a:t>
            </a:r>
          </a:p>
          <a:p>
            <a:pPr algn="l" marL="563613" indent="-281807" lvl="1">
              <a:lnSpc>
                <a:spcPts val="3654"/>
              </a:lnSpc>
              <a:buFont typeface="Arial"/>
              <a:buChar char="•"/>
            </a:pPr>
            <a:r>
              <a:rPr lang="en-US" sz="261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Yeskendir - frontend (admin), backend (admin, mobile) </a:t>
            </a:r>
          </a:p>
          <a:p>
            <a:pPr algn="l" marL="563613" indent="-281807" lvl="1">
              <a:lnSpc>
                <a:spcPts val="3654"/>
              </a:lnSpc>
              <a:buFont typeface="Arial"/>
              <a:buChar char="•"/>
            </a:pPr>
            <a:r>
              <a:rPr lang="en-US" sz="261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Ainur - Mobile Backend</a:t>
            </a:r>
          </a:p>
          <a:p>
            <a:pPr algn="l" marL="563613" indent="-281807" lvl="1">
              <a:lnSpc>
                <a:spcPts val="3654"/>
              </a:lnSpc>
              <a:buFont typeface="Arial"/>
              <a:buChar char="•"/>
            </a:pPr>
            <a:r>
              <a:rPr lang="en-US" sz="261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Dilnaz - Mobile Frontend </a:t>
            </a:r>
          </a:p>
          <a:p>
            <a:pPr algn="l" marL="563613" indent="-281807" lvl="1">
              <a:lnSpc>
                <a:spcPts val="3654"/>
              </a:lnSpc>
              <a:buFont typeface="Arial"/>
              <a:buChar char="•"/>
            </a:pPr>
            <a:r>
              <a:rPr lang="en-US" sz="261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Artyom - Database schema</a:t>
            </a:r>
          </a:p>
          <a:p>
            <a:pPr algn="l" marL="563613" indent="-281807" lvl="1">
              <a:lnSpc>
                <a:spcPts val="3654"/>
              </a:lnSpc>
              <a:buFont typeface="Arial"/>
              <a:buChar char="•"/>
            </a:pPr>
            <a:r>
              <a:rPr lang="en-US" sz="261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Yedil - UX/UI design</a:t>
            </a:r>
          </a:p>
          <a:p>
            <a:pPr algn="l" marL="563613" indent="-281807" lvl="1">
              <a:lnSpc>
                <a:spcPts val="3654"/>
              </a:lnSpc>
              <a:spcBef>
                <a:spcPct val="0"/>
              </a:spcBef>
              <a:buFont typeface="Arial"/>
              <a:buChar char="•"/>
            </a:pPr>
            <a:r>
              <a:rPr lang="en-US" sz="261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Abdolla - backend (mobile)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4622652" y="162339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842836" y="4041720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DEMO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8665" y="7119480"/>
            <a:ext cx="6096698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Lab 1 Team 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8665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96669" y="882426"/>
            <a:ext cx="4737735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Software Engineering - Lab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DAGYEc2r7bI</dc:identifier>
  <dcterms:modified xsi:type="dcterms:W3CDTF">2011-08-01T06:04:30Z</dcterms:modified>
  <cp:revision>1</cp:revision>
  <dc:title>Cream Neutral Minimalist New Business Pitch Deck Presentation</dc:title>
</cp:coreProperties>
</file>

<file path=docProps/thumbnail.jpeg>
</file>